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&lt;header&gt;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303D22"/>
                </a:solidFill>
                <a:latin typeface="Arial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1D6C002-5CB4-4133-AF76-4CCB4A9A465C}" type="slidenum">
              <a:rPr lang="en-US" sz="1400" b="0" strike="noStrike" spc="-1">
                <a:solidFill>
                  <a:srgbClr val="303D22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303D22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587960" y="1005840"/>
            <a:ext cx="4596480" cy="3447360"/>
          </a:xfrm>
          <a:prstGeom prst="rect">
            <a:avLst/>
          </a:prstGeom>
        </p:spPr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185120" y="4787640"/>
            <a:ext cx="5407560" cy="76500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University of North Carolina Medical Center's Surgical Safety Checklist audit tool. MRN = medical record number; DOB = date of birth; DVT = deep vein thrombosis; CT = computed tomography; MRI = magnetic resonance imaging, EKG = electrocardiogram; CBC = complete blood count. Based on the WHO Surgical Safety Checklist, http://www.who.int/patientsafety/safesurgery/checklist/en/index.html, © World Health Organization 2009. All rights reserved.</a:t>
            </a:r>
          </a:p>
          <a:p>
            <a:r>
              <a:rPr lang="en-US" sz="2000" b="0" strike="noStrike" spc="-1">
                <a:latin typeface="Arial"/>
              </a:rPr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0"/>
            <a:ext cx="144000" cy="6858000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2"/>
          <p:cNvSpPr/>
          <p:nvPr/>
        </p:nvSpPr>
        <p:spPr>
          <a:xfrm>
            <a:off x="0" y="0"/>
            <a:ext cx="144000" cy="1198440"/>
          </a:xfrm>
          <a:prstGeom prst="rect">
            <a:avLst/>
          </a:prstGeom>
          <a:solidFill>
            <a:srgbClr val="FFCE3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60000" y="152280"/>
            <a:ext cx="7200000" cy="451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Debriefing in the OR: A Quality Improvement Project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360000" y="5940000"/>
            <a:ext cx="8640000" cy="451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800" b="1" strike="noStrike" spc="-1">
                <a:solidFill>
                  <a:srgbClr val="0054A6"/>
                </a:solidFill>
                <a:latin typeface="Arial"/>
              </a:rPr>
              <a:t>AORN Journal, Volume: 109, Issue: 3, Pages: 336-344, First published: 27 February 2019, DOI: (10.1002/aorn.12616) </a:t>
            </a:r>
            <a:endParaRPr lang="en-US" sz="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Main graphic"/>
          <p:cNvPicPr/>
          <p:nvPr/>
        </p:nvPicPr>
        <p:blipFill>
          <a:blip r:embed="rId3"/>
          <a:stretch/>
        </p:blipFill>
        <p:spPr>
          <a:xfrm>
            <a:off x="3178080" y="762120"/>
            <a:ext cx="2838600" cy="3809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Murdock, Darlene</dc:creator>
  <dc:description/>
  <cp:lastModifiedBy>Murdock, Darlene</cp:lastModifiedBy>
  <cp:revision>1</cp:revision>
  <dcterms:modified xsi:type="dcterms:W3CDTF">2023-10-31T03:07:39Z</dcterms:modified>
  <dc:language>en-US</dc:language>
</cp:coreProperties>
</file>